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66B9D-45AF-4579-8CF0-1B07EE0399E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0B72F-F713-44B7-A6F2-C7953032F2D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Photo Album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by ARIF ATAR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0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On-screen Show (4:3)</PresentationFormat>
  <Paragraphs>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Photo Album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ARIF ATAR</dc:creator>
  <cp:lastModifiedBy>ARIF ATAR</cp:lastModifiedBy>
  <cp:revision>1</cp:revision>
  <dcterms:created xsi:type="dcterms:W3CDTF">2023-01-07T10:34:52Z</dcterms:created>
  <dcterms:modified xsi:type="dcterms:W3CDTF">2023-01-07T10:36:17Z</dcterms:modified>
</cp:coreProperties>
</file>